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2"/>
  </p:handoutMasterIdLst>
  <p:sldIdLst>
    <p:sldId id="273" r:id="rId5"/>
    <p:sldId id="274" r:id="rId6"/>
    <p:sldId id="265" r:id="rId7"/>
    <p:sldId id="257" r:id="rId8"/>
    <p:sldId id="266" r:id="rId9"/>
    <p:sldId id="258" r:id="rId10"/>
    <p:sldId id="267" r:id="rId11"/>
    <p:sldId id="259" r:id="rId12"/>
    <p:sldId id="268" r:id="rId13"/>
    <p:sldId id="260" r:id="rId14"/>
    <p:sldId id="269" r:id="rId15"/>
    <p:sldId id="261" r:id="rId16"/>
    <p:sldId id="270" r:id="rId17"/>
    <p:sldId id="262" r:id="rId18"/>
    <p:sldId id="271" r:id="rId19"/>
    <p:sldId id="264" r:id="rId20"/>
    <p:sldId id="272" r:id="rId21"/>
  </p:sldIdLst>
  <p:sldSz cx="12192000" cy="6858000"/>
  <p:notesSz cx="70104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86526-0BC3-4066-A43C-97582FBF8E70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708FB-B564-4B13-854E-93B13444C2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1394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16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01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992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857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026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31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6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730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214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44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15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38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rriculum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11611" y="1"/>
            <a:ext cx="1298076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6462" y="4431322"/>
            <a:ext cx="7385538" cy="1528763"/>
          </a:xfrm>
        </p:spPr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368062"/>
            <a:ext cx="21804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Inspired by and based upon </a:t>
            </a:r>
            <a:r>
              <a:rPr lang="en-US" u="sng" dirty="0" smtClean="0"/>
              <a:t>The </a:t>
            </a:r>
            <a:r>
              <a:rPr lang="en-US" u="sng" dirty="0" smtClean="0"/>
              <a:t>Book With No Pictures</a:t>
            </a:r>
            <a:r>
              <a:rPr lang="en-US" dirty="0" smtClean="0"/>
              <a:t> </a:t>
            </a:r>
            <a:r>
              <a:rPr lang="en-US" dirty="0" smtClean="0"/>
              <a:t>by B.J. Novak, </a:t>
            </a:r>
            <a:r>
              <a:rPr lang="en-US" dirty="0" smtClean="0"/>
              <a:t>this activity </a:t>
            </a:r>
            <a:r>
              <a:rPr lang="en-US" dirty="0" smtClean="0"/>
              <a:t>allows </a:t>
            </a:r>
            <a:r>
              <a:rPr lang="en-US" dirty="0" smtClean="0"/>
              <a:t>a student to imagine their own personalized </a:t>
            </a:r>
            <a:r>
              <a:rPr lang="en-US" dirty="0" smtClean="0"/>
              <a:t>edition </a:t>
            </a:r>
            <a:r>
              <a:rPr lang="en-US" dirty="0" smtClean="0"/>
              <a:t>of the book. Created by Scott </a:t>
            </a:r>
            <a:r>
              <a:rPr lang="en-US" dirty="0" err="1" smtClean="0"/>
              <a:t>Mckay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70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I didn’t want to say that.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293704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I didn’t want to say that.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72278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Really?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08329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Really?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4227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Oh my goodness.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283902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Oh my goodness.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68687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The End.</a:t>
            </a:r>
            <a:r>
              <a:rPr lang="en-US" sz="7200" dirty="0"/>
              <a:t/>
            </a:r>
            <a:br>
              <a:rPr lang="en-US" sz="7200" dirty="0"/>
            </a:b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562243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The End.</a:t>
            </a:r>
            <a:r>
              <a:rPr lang="en-US" sz="7200" dirty="0"/>
              <a:t/>
            </a:r>
            <a:br>
              <a:rPr lang="en-US" sz="7200" dirty="0"/>
            </a:b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14142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By: 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81165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By: 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81165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Here is how a book works: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00128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Here is how a book works: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293580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When you read a book, you </a:t>
            </a:r>
            <a:r>
              <a:rPr lang="en-US" sz="7200" u="sng" dirty="0" smtClean="0"/>
              <a:t>must</a:t>
            </a:r>
            <a:r>
              <a:rPr lang="en-US" sz="7200" dirty="0" smtClean="0"/>
              <a:t> read every word.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146653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When you read a book, you </a:t>
            </a:r>
            <a:r>
              <a:rPr lang="en-US" sz="7200" u="sng" dirty="0" smtClean="0"/>
              <a:t>must</a:t>
            </a:r>
            <a:r>
              <a:rPr lang="en-US" sz="7200" dirty="0" smtClean="0"/>
              <a:t> read every word.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59780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No matter what!</a:t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Even if the book says . . . 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03280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No matter what!</a:t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Even if the book says . . . 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8629298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3 - &amp;quot;My Book with No Pictures&amp;quot;&quot;/&gt;&lt;property id=&quot;20307&quot; value=&quot;265&quot;/&gt;&lt;/object&gt;&lt;object type=&quot;3&quot; unique_id=&quot;10005&quot;&gt;&lt;property id=&quot;20148&quot; value=&quot;5&quot;/&gt;&lt;property id=&quot;20300&quot; value=&quot;Slide 4 - &amp;quot;Here is how a book works:&amp;quot;&quot;/&gt;&lt;property id=&quot;20307&quot; value=&quot;257&quot;/&gt;&lt;/object&gt;&lt;object type=&quot;3&quot; unique_id=&quot;10006&quot;&gt;&lt;property id=&quot;20148&quot; value=&quot;5&quot;/&gt;&lt;property id=&quot;20300&quot; value=&quot;Slide 5 - &amp;quot;Here is how a book works:&amp;quot;&quot;/&gt;&lt;property id=&quot;20307&quot; value=&quot;266&quot;/&gt;&lt;/object&gt;&lt;object type=&quot;3&quot; unique_id=&quot;10007&quot;&gt;&lt;property id=&quot;20148&quot; value=&quot;5&quot;/&gt;&lt;property id=&quot;20300&quot; value=&quot;Slide 6 - &amp;quot;When you read a book, you must read every word.&amp;quot;&quot;/&gt;&lt;property id=&quot;20307&quot; value=&quot;258&quot;/&gt;&lt;/object&gt;&lt;object type=&quot;3&quot; unique_id=&quot;10008&quot;&gt;&lt;property id=&quot;20148&quot; value=&quot;5&quot;/&gt;&lt;property id=&quot;20300&quot; value=&quot;Slide 7 - &amp;quot;When you read a book, you must read every word.&amp;quot;&quot;/&gt;&lt;property id=&quot;20307&quot; value=&quot;267&quot;/&gt;&lt;/object&gt;&lt;object type=&quot;3&quot; unique_id=&quot;10009&quot;&gt;&lt;property id=&quot;20148&quot; value=&quot;5&quot;/&gt;&lt;property id=&quot;20300&quot; value=&quot;Slide 8 - &amp;quot;No matter what!&amp;#x0D;&amp;#x0A;&amp;#x0D;&amp;#x0A;Even if the book says . . . &amp;quot;&quot;/&gt;&lt;property id=&quot;20307&quot; value=&quot;259&quot;/&gt;&lt;/object&gt;&lt;object type=&quot;3&quot; unique_id=&quot;10010&quot;&gt;&lt;property id=&quot;20148&quot; value=&quot;5&quot;/&gt;&lt;property id=&quot;20300&quot; value=&quot;Slide 9 - &amp;quot;No matter what!&amp;#x0D;&amp;#x0A;&amp;#x0D;&amp;#x0A;Even if the book says . . . &amp;quot;&quot;/&gt;&lt;property id=&quot;20307&quot; value=&quot;268&quot;/&gt;&lt;/object&gt;&lt;object type=&quot;3&quot; unique_id=&quot;10011&quot;&gt;&lt;property id=&quot;20148&quot; value=&quot;5&quot;/&gt;&lt;property id=&quot;20300&quot; value=&quot;Slide 10 - &amp;quot;&amp;#x0D;&amp;#x0A;&amp;#x0D;&amp;#x0A;&amp;#x0D;&amp;#x0A;&amp;#x0D;&amp;#x0A;&amp;#x0D;&amp;#x0A;&amp;#x0D;&amp;#x0A;I didn’t want to say that.&amp;quot;&quot;/&gt;&lt;property id=&quot;20307&quot; value=&quot;260&quot;/&gt;&lt;/object&gt;&lt;object type=&quot;3&quot; unique_id=&quot;10012&quot;&gt;&lt;property id=&quot;20148&quot; value=&quot;5&quot;/&gt;&lt;property id=&quot;20300&quot; value=&quot;Slide 11 - &amp;quot;&amp;#x0D;&amp;#x0A;&amp;#x0D;&amp;#x0A;&amp;#x0D;&amp;#x0A;&amp;#x0D;&amp;#x0A;&amp;#x0D;&amp;#x0A;&amp;#x0D;&amp;#x0A;I didn’t want to say that.&amp;quot;&quot;/&gt;&lt;property id=&quot;20307&quot; value=&quot;269&quot;/&gt;&lt;/object&gt;&lt;object type=&quot;3&quot; unique_id=&quot;10013&quot;&gt;&lt;property id=&quot;20148&quot; value=&quot;5&quot;/&gt;&lt;property id=&quot;20300&quot; value=&quot;Slide 12 - &amp;quot;&amp;#x0D;&amp;#x0A;&amp;#x0D;&amp;#x0A;&amp;#x0D;&amp;#x0A;&amp;#x0D;&amp;#x0A;&amp;#x0D;&amp;#x0A;&amp;#x0D;&amp;#x0A;Really?&amp;quot;&quot;/&gt;&lt;property id=&quot;20307&quot; value=&quot;261&quot;/&gt;&lt;/object&gt;&lt;object type=&quot;3&quot; unique_id=&quot;10014&quot;&gt;&lt;property id=&quot;20148&quot; value=&quot;5&quot;/&gt;&lt;property id=&quot;20300&quot; value=&quot;Slide 13 - &amp;quot;&amp;#x0D;&amp;#x0A;&amp;#x0D;&amp;#x0A;&amp;#x0D;&amp;#x0A;&amp;#x0D;&amp;#x0A;&amp;#x0D;&amp;#x0A;&amp;#x0D;&amp;#x0A;Really?&amp;quot;&quot;/&gt;&lt;property id=&quot;20307&quot; value=&quot;270&quot;/&gt;&lt;/object&gt;&lt;object type=&quot;3&quot; unique_id=&quot;10015&quot;&gt;&lt;property id=&quot;20148&quot; value=&quot;5&quot;/&gt;&lt;property id=&quot;20300&quot; value=&quot;Slide 14 - &amp;quot;&amp;#x0D;&amp;#x0A;&amp;#x0D;&amp;#x0A;&amp;#x0D;&amp;#x0A;&amp;#x0D;&amp;#x0A;&amp;#x0D;&amp;#x0A;&amp;#x0D;&amp;#x0A;Oh my goodness.&amp;quot;&quot;/&gt;&lt;property id=&quot;20307&quot; value=&quot;262&quot;/&gt;&lt;/object&gt;&lt;object type=&quot;3&quot; unique_id=&quot;10016&quot;&gt;&lt;property id=&quot;20148&quot; value=&quot;5&quot;/&gt;&lt;property id=&quot;20300&quot; value=&quot;Slide 15 - &amp;quot;&amp;#x0D;&amp;#x0A;&amp;#x0D;&amp;#x0A;&amp;#x0D;&amp;#x0A;&amp;#x0D;&amp;#x0A;&amp;#x0D;&amp;#x0A;&amp;#x0D;&amp;#x0A;Oh my goodness.&amp;quot;&quot;/&gt;&lt;property id=&quot;20307&quot; value=&quot;271&quot;/&gt;&lt;/object&gt;&lt;object type=&quot;3&quot; unique_id=&quot;10017&quot;&gt;&lt;property id=&quot;20148&quot; value=&quot;5&quot;/&gt;&lt;property id=&quot;20300&quot; value=&quot;Slide 16 - &amp;quot;The End.&amp;#x0D;&amp;#x0A;&amp;quot;&quot;/&gt;&lt;property id=&quot;20307&quot; value=&quot;264&quot;/&gt;&lt;/object&gt;&lt;object type=&quot;3&quot; unique_id=&quot;10018&quot;&gt;&lt;property id=&quot;20148&quot; value=&quot;5&quot;/&gt;&lt;property id=&quot;20300&quot; value=&quot;Slide 17 - &amp;quot;The End.&amp;#x0D;&amp;#x0A;&amp;quot;&quot;/&gt;&lt;property id=&quot;20307&quot; value=&quot;272&quot;/&gt;&lt;/object&gt;&lt;object type=&quot;3&quot; unique_id=&quot;10073&quot;&gt;&lt;property id=&quot;20148&quot; value=&quot;5&quot;/&gt;&lt;property id=&quot;20300&quot; value=&quot;Slide 1 - &amp;quot;My Book with No Pictures&amp;quot;&quot;/&gt;&lt;property id=&quot;20307&quot; value=&quot;273&quot;/&gt;&lt;/object&gt;&lt;object type=&quot;3&quot; unique_id=&quot;10074&quot;&gt;&lt;property id=&quot;20148&quot; value=&quot;5&quot;/&gt;&lt;property id=&quot;20300&quot; value=&quot;Slide 2 - &amp;quot;My Book with No Pictures&amp;quot;&quot;/&gt;&lt;property id=&quot;20307&quot; value=&quot;274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ABDA96AF18C4FA80607AFE9B8D267" ma:contentTypeVersion="0" ma:contentTypeDescription="Create a new document." ma:contentTypeScope="" ma:versionID="c805bc81a102028196eb3e491a2da6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b84bf688f0f6f41e1b0b61a07222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87C538-554E-4E01-BA55-113D439497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A6AD40-0421-47E1-B1C8-8BEA0D5CD3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14BA04-6C23-4169-B8AB-69645C6342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Office PowerPoint</Application>
  <PresentationFormat>Custom</PresentationFormat>
  <Paragraphs>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My Book with No Pictures</vt:lpstr>
      <vt:lpstr>My Book with No Pictures</vt:lpstr>
      <vt:lpstr>My Book with No Pictures</vt:lpstr>
      <vt:lpstr>Here is how a book works:</vt:lpstr>
      <vt:lpstr>Here is how a book works:</vt:lpstr>
      <vt:lpstr>When you read a book, you must read every word.</vt:lpstr>
      <vt:lpstr>When you read a book, you must read every word.</vt:lpstr>
      <vt:lpstr>No matter what!  Even if the book says . . . </vt:lpstr>
      <vt:lpstr>No matter what!  Even if the book says . . . </vt:lpstr>
      <vt:lpstr>      I didn’t want to say that.</vt:lpstr>
      <vt:lpstr>      I didn’t want to say that.</vt:lpstr>
      <vt:lpstr>      Really?</vt:lpstr>
      <vt:lpstr>      Really?</vt:lpstr>
      <vt:lpstr>      Oh my goodness.</vt:lpstr>
      <vt:lpstr>      Oh my goodness.</vt:lpstr>
      <vt:lpstr>The End. </vt:lpstr>
      <vt:lpstr>The End.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Book with No Pictures</dc:title>
  <dc:creator>Scott McKay</dc:creator>
  <cp:lastModifiedBy>Victoria Anne Doolaar</cp:lastModifiedBy>
  <cp:revision>6</cp:revision>
  <cp:lastPrinted>2015-06-01T22:36:34Z</cp:lastPrinted>
  <dcterms:created xsi:type="dcterms:W3CDTF">2015-06-01T22:33:55Z</dcterms:created>
  <dcterms:modified xsi:type="dcterms:W3CDTF">2015-06-15T18:23:04Z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0x0101008C0ABDA96AF18C4FA80607AFE9B8D267</vt:lpwstr>
  </property>
</Properties>
</file>