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2"/>
  </p:handoutMasterIdLst>
  <p:sldIdLst>
    <p:sldId id="276" r:id="rId5"/>
    <p:sldId id="256" r:id="rId6"/>
    <p:sldId id="265" r:id="rId7"/>
    <p:sldId id="257" r:id="rId8"/>
    <p:sldId id="273" r:id="rId9"/>
    <p:sldId id="258" r:id="rId10"/>
    <p:sldId id="274" r:id="rId11"/>
    <p:sldId id="268" r:id="rId12"/>
    <p:sldId id="275" r:id="rId13"/>
    <p:sldId id="260" r:id="rId14"/>
    <p:sldId id="269" r:id="rId15"/>
    <p:sldId id="261" r:id="rId16"/>
    <p:sldId id="270" r:id="rId17"/>
    <p:sldId id="262" r:id="rId18"/>
    <p:sldId id="271" r:id="rId19"/>
    <p:sldId id="264" r:id="rId20"/>
    <p:sldId id="272" r:id="rId21"/>
  </p:sldIdLst>
  <p:sldSz cx="12192000" cy="6858000"/>
  <p:notesSz cx="7010400" cy="92964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86526-0BC3-4066-A43C-97582FBF8E70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708FB-B564-4B13-854E-93B13444C2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394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167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019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992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857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26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31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67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730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214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244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15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9626D-513D-493A-B410-CBFA0987E46E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5609-5E42-4019-A178-E3124AAF49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88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urriculumS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28842" y="0"/>
            <a:ext cx="1298076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6462" y="4431322"/>
            <a:ext cx="7385538" cy="1528763"/>
          </a:xfrm>
        </p:spPr>
        <p:txBody>
          <a:bodyPr>
            <a:noAutofit/>
          </a:bodyPr>
          <a:lstStyle/>
          <a:p>
            <a:r>
              <a:rPr lang="en-US" sz="9600" dirty="0" smtClean="0"/>
              <a:t>My Book with No Pictures</a:t>
            </a:r>
            <a:endParaRPr lang="en-US" sz="9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875693"/>
            <a:ext cx="21453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Inspired by and based upon </a:t>
            </a:r>
            <a:r>
              <a:rPr lang="en-US" u="sng" dirty="0" smtClean="0"/>
              <a:t>The </a:t>
            </a:r>
            <a:r>
              <a:rPr lang="en-US" u="sng" dirty="0" smtClean="0"/>
              <a:t>Book With No Pictures</a:t>
            </a:r>
            <a:r>
              <a:rPr lang="en-US" dirty="0" smtClean="0"/>
              <a:t> </a:t>
            </a:r>
            <a:r>
              <a:rPr lang="en-US" dirty="0" smtClean="0"/>
              <a:t>by B.J. Novak, </a:t>
            </a:r>
            <a:r>
              <a:rPr lang="en-US" dirty="0" smtClean="0"/>
              <a:t>this activity </a:t>
            </a:r>
            <a:r>
              <a:rPr lang="en-US" dirty="0" smtClean="0"/>
              <a:t>allows </a:t>
            </a:r>
            <a:r>
              <a:rPr lang="en-US" dirty="0" smtClean="0"/>
              <a:t>a student to imagine their own personalized </a:t>
            </a:r>
            <a:r>
              <a:rPr lang="en-US" dirty="0" smtClean="0"/>
              <a:t>edition </a:t>
            </a:r>
            <a:r>
              <a:rPr lang="en-US" dirty="0" smtClean="0"/>
              <a:t>of the book. Created by Scott </a:t>
            </a:r>
            <a:r>
              <a:rPr lang="en-US" dirty="0" err="1" smtClean="0"/>
              <a:t>Mckay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704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I didn’t want to say that.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293704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I didn’t want to say that.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722781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Really?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1083298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>Really?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14227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Oh my goodness.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3283902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Oh my goodness.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168687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The End.</a:t>
            </a:r>
            <a:r>
              <a:rPr lang="en-US" sz="7200" dirty="0"/>
              <a:t/>
            </a:r>
            <a:br>
              <a:rPr lang="en-US" sz="7200" dirty="0"/>
            </a:b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3562243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4458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The End.</a:t>
            </a:r>
            <a:r>
              <a:rPr lang="en-US" sz="7200" dirty="0"/>
              <a:t/>
            </a:r>
            <a:br>
              <a:rPr lang="en-US" sz="7200" dirty="0"/>
            </a:b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114142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My Book with No Pictures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3600" dirty="0" smtClean="0"/>
              <a:t>By: __________________________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6062" y="242038"/>
            <a:ext cx="467596" cy="58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770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My Book with No Pictures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3600" dirty="0" smtClean="0"/>
              <a:t>By: 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81165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" y="2371725"/>
            <a:ext cx="1124902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28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" y="2371725"/>
            <a:ext cx="1124902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921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" y="1300162"/>
            <a:ext cx="1150620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653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" y="1300162"/>
            <a:ext cx="1150620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094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316" y="752675"/>
            <a:ext cx="9144873" cy="507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292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2316" y="752675"/>
            <a:ext cx="9144873" cy="507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73900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115&quot;&gt;&lt;object type=&quot;3&quot; unique_id=&quot;10116&quot;&gt;&lt;property id=&quot;20148&quot; value=&quot;5&quot;/&gt;&lt;property id=&quot;20300&quot; value=&quot;Slide 1 - &amp;quot;My Book with No Pictures&amp;quot;&quot;/&gt;&lt;property id=&quot;20307&quot; value=&quot;276&quot;/&gt;&lt;/object&gt;&lt;object type=&quot;3&quot; unique_id=&quot;10117&quot;&gt;&lt;property id=&quot;20148&quot; value=&quot;5&quot;/&gt;&lt;property id=&quot;20300&quot; value=&quot;Slide 2 - &amp;quot;My Book with No Pictures&amp;quot;&quot;/&gt;&lt;property id=&quot;20307&quot; value=&quot;256&quot;/&gt;&lt;/object&gt;&lt;object type=&quot;3&quot; unique_id=&quot;10118&quot;&gt;&lt;property id=&quot;20148&quot; value=&quot;5&quot;/&gt;&lt;property id=&quot;20300&quot; value=&quot;Slide 3 - &amp;quot;My Book with No Pictures&amp;quot;&quot;/&gt;&lt;property id=&quot;20307&quot; value=&quot;265&quot;/&gt;&lt;/object&gt;&lt;object type=&quot;3&quot; unique_id=&quot;10119&quot;&gt;&lt;property id=&quot;20148&quot; value=&quot;5&quot;/&gt;&lt;property id=&quot;20300&quot; value=&quot;Slide 4&quot;/&gt;&lt;property id=&quot;20307&quot; value=&quot;257&quot;/&gt;&lt;/object&gt;&lt;object type=&quot;3&quot; unique_id=&quot;10120&quot;&gt;&lt;property id=&quot;20148&quot; value=&quot;5&quot;/&gt;&lt;property id=&quot;20300&quot; value=&quot;Slide 5&quot;/&gt;&lt;property id=&quot;20307&quot; value=&quot;273&quot;/&gt;&lt;/object&gt;&lt;object type=&quot;3&quot; unique_id=&quot;10121&quot;&gt;&lt;property id=&quot;20148&quot; value=&quot;5&quot;/&gt;&lt;property id=&quot;20300&quot; value=&quot;Slide 6&quot;/&gt;&lt;property id=&quot;20307&quot; value=&quot;258&quot;/&gt;&lt;/object&gt;&lt;object type=&quot;3&quot; unique_id=&quot;10122&quot;&gt;&lt;property id=&quot;20148&quot; value=&quot;5&quot;/&gt;&lt;property id=&quot;20300&quot; value=&quot;Slide 7&quot;/&gt;&lt;property id=&quot;20307&quot; value=&quot;274&quot;/&gt;&lt;/object&gt;&lt;object type=&quot;3&quot; unique_id=&quot;10123&quot;&gt;&lt;property id=&quot;20148&quot; value=&quot;5&quot;/&gt;&lt;property id=&quot;20300&quot; value=&quot;Slide 8&quot;/&gt;&lt;property id=&quot;20307&quot; value=&quot;268&quot;/&gt;&lt;/object&gt;&lt;object type=&quot;3&quot; unique_id=&quot;10124&quot;&gt;&lt;property id=&quot;20148&quot; value=&quot;5&quot;/&gt;&lt;property id=&quot;20300&quot; value=&quot;Slide 9&quot;/&gt;&lt;property id=&quot;20307&quot; value=&quot;275&quot;/&gt;&lt;/object&gt;&lt;object type=&quot;3&quot; unique_id=&quot;10125&quot;&gt;&lt;property id=&quot;20148&quot; value=&quot;5&quot;/&gt;&lt;property id=&quot;20300&quot; value=&quot;Slide 10 - &amp;quot;&amp;#x0D;&amp;#x0A;&amp;#x0D;&amp;#x0A;&amp;#x0D;&amp;#x0A;&amp;#x0D;&amp;#x0A;&amp;#x0D;&amp;#x0A;&amp;#x0D;&amp;#x0A;I didn’t want to say that.&amp;quot;&quot;/&gt;&lt;property id=&quot;20307&quot; value=&quot;260&quot;/&gt;&lt;/object&gt;&lt;object type=&quot;3&quot; unique_id=&quot;10126&quot;&gt;&lt;property id=&quot;20148&quot; value=&quot;5&quot;/&gt;&lt;property id=&quot;20300&quot; value=&quot;Slide 11 - &amp;quot;&amp;#x0D;&amp;#x0A;&amp;#x0D;&amp;#x0A;&amp;#x0D;&amp;#x0A;&amp;#x0D;&amp;#x0A;&amp;#x0D;&amp;#x0A;&amp;#x0D;&amp;#x0A;I didn’t want to say that.&amp;quot;&quot;/&gt;&lt;property id=&quot;20307&quot; value=&quot;269&quot;/&gt;&lt;/object&gt;&lt;object type=&quot;3&quot; unique_id=&quot;10127&quot;&gt;&lt;property id=&quot;20148&quot; value=&quot;5&quot;/&gt;&lt;property id=&quot;20300&quot; value=&quot;Slide 12 - &amp;quot;&amp;#x0D;&amp;#x0A;&amp;#x0D;&amp;#x0A;&amp;#x0D;&amp;#x0A;&amp;#x0D;&amp;#x0A;&amp;#x0D;&amp;#x0A;&amp;#x0D;&amp;#x0A;Really?&amp;quot;&quot;/&gt;&lt;property id=&quot;20307&quot; value=&quot;261&quot;/&gt;&lt;/object&gt;&lt;object type=&quot;3&quot; unique_id=&quot;10128&quot;&gt;&lt;property id=&quot;20148&quot; value=&quot;5&quot;/&gt;&lt;property id=&quot;20300&quot; value=&quot;Slide 13 - &amp;quot;&amp;#x0D;&amp;#x0A;&amp;#x0D;&amp;#x0A;&amp;#x0D;&amp;#x0A;&amp;#x0D;&amp;#x0A;&amp;#x0D;&amp;#x0A;&amp;#x0D;&amp;#x0A;Really?&amp;quot;&quot;/&gt;&lt;property id=&quot;20307&quot; value=&quot;270&quot;/&gt;&lt;/object&gt;&lt;object type=&quot;3&quot; unique_id=&quot;10129&quot;&gt;&lt;property id=&quot;20148&quot; value=&quot;5&quot;/&gt;&lt;property id=&quot;20300&quot; value=&quot;Slide 14 - &amp;quot;&amp;#x0D;&amp;#x0A;&amp;#x0D;&amp;#x0A;&amp;#x0D;&amp;#x0A;&amp;#x0D;&amp;#x0A;&amp;#x0D;&amp;#x0A;&amp;#x0D;&amp;#x0A;Oh my goodness.&amp;quot;&quot;/&gt;&lt;property id=&quot;20307&quot; value=&quot;262&quot;/&gt;&lt;/object&gt;&lt;object type=&quot;3&quot; unique_id=&quot;10130&quot;&gt;&lt;property id=&quot;20148&quot; value=&quot;5&quot;/&gt;&lt;property id=&quot;20300&quot; value=&quot;Slide 15 - &amp;quot;&amp;#x0D;&amp;#x0A;&amp;#x0D;&amp;#x0A;&amp;#x0D;&amp;#x0A;&amp;#x0D;&amp;#x0A;&amp;#x0D;&amp;#x0A;&amp;#x0D;&amp;#x0A;Oh my goodness.&amp;quot;&quot;/&gt;&lt;property id=&quot;20307&quot; value=&quot;271&quot;/&gt;&lt;/object&gt;&lt;object type=&quot;3&quot; unique_id=&quot;10131&quot;&gt;&lt;property id=&quot;20148&quot; value=&quot;5&quot;/&gt;&lt;property id=&quot;20300&quot; value=&quot;Slide 16 - &amp;quot;The End.&amp;#x0D;&amp;#x0A;&amp;quot;&quot;/&gt;&lt;property id=&quot;20307&quot; value=&quot;264&quot;/&gt;&lt;/object&gt;&lt;object type=&quot;3&quot; unique_id=&quot;10132&quot;&gt;&lt;property id=&quot;20148&quot; value=&quot;5&quot;/&gt;&lt;property id=&quot;20300&quot; value=&quot;Slide 17 - &amp;quot;The End.&amp;#x0D;&amp;#x0A;&amp;quot;&quot;/&gt;&lt;property id=&quot;20307&quot; value=&quot;272&quot;/&gt;&lt;/object&gt;&lt;/object&gt;&lt;object type=&quot;8&quot; unique_id=&quot;1015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0ABDA96AF18C4FA80607AFE9B8D267" ma:contentTypeVersion="0" ma:contentTypeDescription="Create a new document." ma:contentTypeScope="" ma:versionID="c805bc81a102028196eb3e491a2da6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b84bf688f0f6f41e1b0b61a072224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44D6DC-35EE-4BD6-9641-A18A739A895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A70669-78FF-487C-B3CA-28766C3898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473F298-C467-4C29-B922-8B2F65E4BD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62</Words>
  <Application>Microsoft Office PowerPoint</Application>
  <PresentationFormat>Custom</PresentationFormat>
  <Paragraphs>20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My Book with No Pictures</vt:lpstr>
      <vt:lpstr>My Book with No Pictures</vt:lpstr>
      <vt:lpstr>My Book with No Pictures</vt:lpstr>
      <vt:lpstr>Slide 4</vt:lpstr>
      <vt:lpstr>Slide 5</vt:lpstr>
      <vt:lpstr>Slide 6</vt:lpstr>
      <vt:lpstr>Slide 7</vt:lpstr>
      <vt:lpstr>Slide 8</vt:lpstr>
      <vt:lpstr>Slide 9</vt:lpstr>
      <vt:lpstr>      I didn’t want to say that.</vt:lpstr>
      <vt:lpstr>      I didn’t want to say that.</vt:lpstr>
      <vt:lpstr>      Really?</vt:lpstr>
      <vt:lpstr>      Really?</vt:lpstr>
      <vt:lpstr>      Oh my goodness.</vt:lpstr>
      <vt:lpstr>      Oh my goodness.</vt:lpstr>
      <vt:lpstr>The End. </vt:lpstr>
      <vt:lpstr>The End.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Book with No Pictures</dc:title>
  <dc:creator>Scott McKay</dc:creator>
  <cp:lastModifiedBy>Victoria Anne Doolaar</cp:lastModifiedBy>
  <cp:revision>6</cp:revision>
  <cp:lastPrinted>2015-06-02T15:48:39Z</cp:lastPrinted>
  <dcterms:created xsi:type="dcterms:W3CDTF">2015-06-01T22:33:55Z</dcterms:created>
  <dcterms:modified xsi:type="dcterms:W3CDTF">2015-06-15T18:23:38Z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0x0101008C0ABDA96AF18C4FA80607AFE9B8D267</vt:lpwstr>
  </property>
</Properties>
</file>